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86" r:id="rId8"/>
    <p:sldId id="262" r:id="rId9"/>
    <p:sldId id="287" r:id="rId10"/>
    <p:sldId id="264" r:id="rId11"/>
    <p:sldId id="265" r:id="rId12"/>
    <p:sldId id="266" r:id="rId13"/>
    <p:sldId id="267" r:id="rId14"/>
    <p:sldId id="268" r:id="rId15"/>
    <p:sldId id="302" r:id="rId16"/>
    <p:sldId id="269" r:id="rId17"/>
    <p:sldId id="289" r:id="rId18"/>
    <p:sldId id="270" r:id="rId19"/>
    <p:sldId id="290" r:id="rId20"/>
    <p:sldId id="271" r:id="rId21"/>
    <p:sldId id="291" r:id="rId22"/>
    <p:sldId id="272" r:id="rId23"/>
    <p:sldId id="292" r:id="rId24"/>
    <p:sldId id="273" r:id="rId25"/>
    <p:sldId id="274" r:id="rId26"/>
    <p:sldId id="293" r:id="rId27"/>
    <p:sldId id="275" r:id="rId28"/>
    <p:sldId id="294" r:id="rId29"/>
    <p:sldId id="276" r:id="rId30"/>
    <p:sldId id="295" r:id="rId31"/>
    <p:sldId id="277" r:id="rId32"/>
    <p:sldId id="296" r:id="rId33"/>
    <p:sldId id="278" r:id="rId34"/>
    <p:sldId id="297" r:id="rId35"/>
    <p:sldId id="280" r:id="rId36"/>
    <p:sldId id="298" r:id="rId37"/>
    <p:sldId id="279" r:id="rId38"/>
    <p:sldId id="299" r:id="rId39"/>
    <p:sldId id="282" r:id="rId40"/>
    <p:sldId id="281" r:id="rId41"/>
    <p:sldId id="300" r:id="rId42"/>
    <p:sldId id="283" r:id="rId43"/>
    <p:sldId id="301" r:id="rId44"/>
    <p:sldId id="284" r:id="rId45"/>
    <p:sldId id="285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ome\Desktop\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188640"/>
            <a:ext cx="6912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В МИРЕ ЦВЕТОВ</a:t>
            </a:r>
            <a:endParaRPr lang="ru-RU" sz="8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ea typeface="Arial Unicode MS"/>
              <a:cs typeface="Times New Roman" pitchFamily="18" charset="0"/>
            </a:endParaRPr>
          </a:p>
        </p:txBody>
      </p:sp>
      <p:pic>
        <p:nvPicPr>
          <p:cNvPr id="9" name="Рисунок 8" descr="21890774834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1644" y="3068960"/>
            <a:ext cx="5676318" cy="33123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er\Downloads\Image from million-wallpapers.ru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er\Downloads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er\Downloads\CE95evYW0AAtnI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er\Downloads\Image from million-wallpapers.ru 1366x768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122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er\Downloads\cvety-dlya-klumby-kakie-vybrat-i-kak-uhazhivat-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122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4d8a8f73a7dfbd5c0527181f5938e5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501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er\Downloads\3064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9" descr="24888441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550"/>
            <a:ext cx="9144000" cy="687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er\Downloads\trava-oduvanchiki-zhelty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er\Downloads\Closeup_Bells_Blue_545097_2232x14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er\Downloads\Bouquets_Asters_Roses_377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er\Downloads\295730-wereca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0"/>
            <a:ext cx="102870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er\Downloads\52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er\Downloads\imag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3" descr="C8JrVO5UMAA0dc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12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er\Downloads\chrysanthemum-3789013_12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er\Downloads\DlB6dGDX4AA_v6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er\Downloads\image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Uer\Downloads\Lilac_Branches_Rays_of_488719_3840x21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92988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er\Downloads\850681105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Uer\Downloads\cvety-piony-kust-842973-1024x5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00164" y="0"/>
            <a:ext cx="101441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er\Downloads\1174197_dahlia-flower-wallpap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Uer\Downloads\leto-kust-tsvety-rozy-buton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Uer\Downloads\cvet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er\Downloads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er\Downloads\cvety-landyshi-rasteniya-349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er\Downloads\rainbow-surprises-1080P-wallpaper-middle-siz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C:\Users\Uer\Downloads\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0"/>
            <a:ext cx="6840760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казка\Documents\Downloads\Обои на рабочий стол 1366x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</Words>
  <Application>Microsoft Office PowerPoint</Application>
  <PresentationFormat>Экран (4:3)</PresentationFormat>
  <Paragraphs>2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</dc:title>
  <dc:creator>Uer</dc:creator>
  <cp:lastModifiedBy>1</cp:lastModifiedBy>
  <cp:revision>21</cp:revision>
  <dcterms:created xsi:type="dcterms:W3CDTF">2019-06-09T20:46:09Z</dcterms:created>
  <dcterms:modified xsi:type="dcterms:W3CDTF">2019-06-10T19:51:35Z</dcterms:modified>
</cp:coreProperties>
</file>